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1"/>
  </p:handoutMasterIdLst>
  <p:sldIdLst>
    <p:sldId id="256" r:id="rId3"/>
    <p:sldId id="257" r:id="rId5"/>
    <p:sldId id="258" r:id="rId6"/>
    <p:sldId id="259" r:id="rId7"/>
    <p:sldId id="262" r:id="rId8"/>
    <p:sldId id="260" r:id="rId9"/>
    <p:sldId id="261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168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tx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4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9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24405" y="2474595"/>
            <a:ext cx="7742555" cy="436689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b="32603"/>
          <a:stretch>
            <a:fillRect/>
          </a:stretch>
        </p:blipFill>
        <p:spPr>
          <a:xfrm>
            <a:off x="5191125" y="2474595"/>
            <a:ext cx="1809750" cy="46863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4405" y="2474595"/>
            <a:ext cx="2967355" cy="1475105"/>
          </a:xfrm>
          <a:prstGeom prst="rect">
            <a:avLst/>
          </a:prstGeom>
        </p:spPr>
      </p:pic>
      <p:sp>
        <p:nvSpPr>
          <p:cNvPr id="11" name="圆角矩形 10"/>
          <p:cNvSpPr/>
          <p:nvPr/>
        </p:nvSpPr>
        <p:spPr>
          <a:xfrm>
            <a:off x="356235" y="2736850"/>
            <a:ext cx="1216660" cy="106997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状态栏：</a:t>
            </a:r>
            <a:endParaRPr lang="zh-CN" altLang="zh-CN" sz="1200"/>
          </a:p>
          <a:p>
            <a:pPr algn="l"/>
            <a:r>
              <a:rPr lang="zh-CN" altLang="zh-CN" sz="1200"/>
              <a:t>头像</a:t>
            </a:r>
            <a:endParaRPr lang="zh-CN" altLang="zh-CN" sz="1200"/>
          </a:p>
          <a:p>
            <a:pPr algn="l"/>
            <a:r>
              <a:rPr lang="zh-CN" altLang="zh-CN" sz="1200"/>
              <a:t>血量</a:t>
            </a:r>
            <a:endParaRPr lang="zh-CN" altLang="zh-CN" sz="1200"/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1572895" y="3264535"/>
            <a:ext cx="854710" cy="146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356235" y="5771515"/>
            <a:ext cx="1216660" cy="106997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移动操作区：</a:t>
            </a:r>
            <a:endParaRPr lang="zh-CN" altLang="zh-CN" sz="1200"/>
          </a:p>
          <a:p>
            <a:pPr algn="l"/>
            <a:r>
              <a:rPr lang="zh-CN" altLang="zh-CN" sz="1200"/>
              <a:t>虚拟手柄</a:t>
            </a:r>
            <a:endParaRPr lang="zh-CN" altLang="zh-CN" sz="1200"/>
          </a:p>
        </p:txBody>
      </p:sp>
      <p:cxnSp>
        <p:nvCxnSpPr>
          <p:cNvPr id="14" name="直接箭头连接符 13"/>
          <p:cNvCxnSpPr/>
          <p:nvPr/>
        </p:nvCxnSpPr>
        <p:spPr>
          <a:xfrm flipV="1">
            <a:off x="1572895" y="6293485"/>
            <a:ext cx="854710" cy="146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圆角矩形 14"/>
          <p:cNvSpPr/>
          <p:nvPr/>
        </p:nvSpPr>
        <p:spPr>
          <a:xfrm>
            <a:off x="356235" y="4253865"/>
            <a:ext cx="1216660" cy="106997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背包按钮</a:t>
            </a:r>
            <a:endParaRPr lang="zh-CN" altLang="zh-CN" sz="1200"/>
          </a:p>
        </p:txBody>
      </p:sp>
      <p:cxnSp>
        <p:nvCxnSpPr>
          <p:cNvPr id="16" name="直接箭头连接符 15"/>
          <p:cNvCxnSpPr>
            <a:endCxn id="17" idx="1"/>
          </p:cNvCxnSpPr>
          <p:nvPr/>
        </p:nvCxnSpPr>
        <p:spPr>
          <a:xfrm flipV="1">
            <a:off x="1572895" y="4262755"/>
            <a:ext cx="651510" cy="53340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4405" y="3949700"/>
            <a:ext cx="625475" cy="625475"/>
          </a:xfrm>
          <a:prstGeom prst="rect">
            <a:avLst/>
          </a:prstGeom>
        </p:spPr>
      </p:pic>
      <p:sp>
        <p:nvSpPr>
          <p:cNvPr id="18" name="圆角矩形 17"/>
          <p:cNvSpPr/>
          <p:nvPr/>
        </p:nvSpPr>
        <p:spPr>
          <a:xfrm>
            <a:off x="5487035" y="1203960"/>
            <a:ext cx="1216660" cy="106997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en-US" altLang="zh-CN" sz="1200"/>
              <a:t>BOSS</a:t>
            </a:r>
            <a:r>
              <a:rPr lang="zh-CN" altLang="en-US" sz="1200"/>
              <a:t>信息：</a:t>
            </a:r>
            <a:endParaRPr lang="zh-CN" altLang="en-US" sz="1200"/>
          </a:p>
          <a:p>
            <a:pPr algn="l"/>
            <a:r>
              <a:rPr lang="en-US" altLang="zh-CN" sz="1200"/>
              <a:t>BOSS</a:t>
            </a:r>
            <a:r>
              <a:rPr lang="zh-CN" altLang="en-US" sz="1200"/>
              <a:t>名称</a:t>
            </a:r>
            <a:endParaRPr lang="zh-CN" altLang="en-US" sz="1200"/>
          </a:p>
          <a:p>
            <a:pPr algn="l"/>
            <a:r>
              <a:rPr lang="en-US" altLang="zh-CN" sz="1200"/>
              <a:t>BOSS</a:t>
            </a:r>
            <a:r>
              <a:rPr lang="zh-CN" altLang="en-US" sz="1200"/>
              <a:t>血量</a:t>
            </a:r>
            <a:endParaRPr lang="zh-CN" altLang="en-US" sz="1200"/>
          </a:p>
        </p:txBody>
      </p:sp>
      <p:cxnSp>
        <p:nvCxnSpPr>
          <p:cNvPr id="19" name="直接箭头连接符 18"/>
          <p:cNvCxnSpPr>
            <a:stCxn id="18" idx="2"/>
            <a:endCxn id="8" idx="0"/>
          </p:cNvCxnSpPr>
          <p:nvPr/>
        </p:nvCxnSpPr>
        <p:spPr>
          <a:xfrm>
            <a:off x="6095365" y="2273935"/>
            <a:ext cx="635" cy="20066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圆角矩形 19"/>
          <p:cNvSpPr/>
          <p:nvPr/>
        </p:nvSpPr>
        <p:spPr>
          <a:xfrm>
            <a:off x="10715625" y="2474595"/>
            <a:ext cx="1216660" cy="106997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系统按钮</a:t>
            </a:r>
            <a:endParaRPr lang="zh-CN" altLang="en-US" sz="1200"/>
          </a:p>
        </p:txBody>
      </p:sp>
      <p:cxnSp>
        <p:nvCxnSpPr>
          <p:cNvPr id="21" name="直接箭头连接符 20"/>
          <p:cNvCxnSpPr>
            <a:stCxn id="20" idx="1"/>
          </p:cNvCxnSpPr>
          <p:nvPr/>
        </p:nvCxnSpPr>
        <p:spPr>
          <a:xfrm flipH="1" flipV="1">
            <a:off x="9930130" y="2948940"/>
            <a:ext cx="785495" cy="6096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圆角矩形 21"/>
          <p:cNvSpPr/>
          <p:nvPr/>
        </p:nvSpPr>
        <p:spPr>
          <a:xfrm>
            <a:off x="10715625" y="5593080"/>
            <a:ext cx="1216660" cy="106997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攻击操作区：</a:t>
            </a:r>
            <a:endParaRPr lang="zh-CN" altLang="en-US" sz="1200"/>
          </a:p>
          <a:p>
            <a:pPr algn="l"/>
            <a:r>
              <a:rPr lang="zh-CN" altLang="en-US" sz="1200"/>
              <a:t>普通按钮</a:t>
            </a:r>
            <a:endParaRPr lang="zh-CN" altLang="en-US" sz="1200"/>
          </a:p>
          <a:p>
            <a:pPr algn="l"/>
            <a:r>
              <a:rPr lang="zh-CN" altLang="en-US" sz="1200"/>
              <a:t>技能释放按钮</a:t>
            </a:r>
            <a:endParaRPr lang="zh-CN" altLang="en-US" sz="1200"/>
          </a:p>
        </p:txBody>
      </p:sp>
      <p:cxnSp>
        <p:nvCxnSpPr>
          <p:cNvPr id="23" name="直接箭头连接符 22"/>
          <p:cNvCxnSpPr>
            <a:stCxn id="22" idx="1"/>
          </p:cNvCxnSpPr>
          <p:nvPr/>
        </p:nvCxnSpPr>
        <p:spPr>
          <a:xfrm flipH="1">
            <a:off x="9949180" y="6128385"/>
            <a:ext cx="766445" cy="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圆角矩形 23"/>
          <p:cNvSpPr/>
          <p:nvPr/>
        </p:nvSpPr>
        <p:spPr>
          <a:xfrm>
            <a:off x="10523855" y="3994785"/>
            <a:ext cx="1216660" cy="106997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特别事件提示</a:t>
            </a:r>
            <a:endParaRPr lang="zh-CN" altLang="en-US" sz="1200"/>
          </a:p>
        </p:txBody>
      </p:sp>
      <p:cxnSp>
        <p:nvCxnSpPr>
          <p:cNvPr id="25" name="直接箭头连接符 24"/>
          <p:cNvCxnSpPr>
            <a:stCxn id="24" idx="1"/>
          </p:cNvCxnSpPr>
          <p:nvPr/>
        </p:nvCxnSpPr>
        <p:spPr>
          <a:xfrm flipH="1" flipV="1">
            <a:off x="9058275" y="3989705"/>
            <a:ext cx="1465580" cy="54038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937125" y="384810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即时操作界面</a:t>
            </a:r>
            <a:endParaRPr lang="zh-CN" altLang="en-US" sz="2800"/>
          </a:p>
        </p:txBody>
      </p:sp>
    </p:spTree>
    <p:custDataLst>
      <p:tags r:id="rId5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0910" y="2456815"/>
            <a:ext cx="7790180" cy="4378325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4937125" y="384810"/>
            <a:ext cx="24155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背包</a:t>
            </a:r>
            <a:r>
              <a:rPr lang="en-US" altLang="zh-CN" sz="2800"/>
              <a:t>/</a:t>
            </a:r>
            <a:r>
              <a:rPr lang="zh-CN" altLang="en-US" sz="2800"/>
              <a:t>仓库</a:t>
            </a:r>
            <a:r>
              <a:rPr lang="zh-CN" altLang="en-US" sz="2800"/>
              <a:t>界面</a:t>
            </a:r>
            <a:endParaRPr lang="zh-CN" altLang="en-US" sz="2800"/>
          </a:p>
        </p:txBody>
      </p:sp>
      <p:sp>
        <p:nvSpPr>
          <p:cNvPr id="11" name="圆角矩形 10"/>
          <p:cNvSpPr/>
          <p:nvPr/>
        </p:nvSpPr>
        <p:spPr>
          <a:xfrm>
            <a:off x="356235" y="2736850"/>
            <a:ext cx="1216660" cy="106997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分页</a:t>
            </a:r>
            <a:endParaRPr lang="zh-CN" altLang="zh-CN" sz="1200"/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1572895" y="3264535"/>
            <a:ext cx="854710" cy="146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圆角矩形 4"/>
          <p:cNvSpPr/>
          <p:nvPr/>
        </p:nvSpPr>
        <p:spPr>
          <a:xfrm>
            <a:off x="356235" y="4092575"/>
            <a:ext cx="1216660" cy="24015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仓库</a:t>
            </a:r>
            <a:r>
              <a:rPr lang="en-US" altLang="zh-CN" sz="1200"/>
              <a:t>/</a:t>
            </a:r>
            <a:r>
              <a:rPr lang="zh-CN" altLang="en-US" sz="1200"/>
              <a:t>背包栏</a:t>
            </a:r>
            <a:endParaRPr lang="zh-CN" altLang="en-US" sz="1200"/>
          </a:p>
          <a:p>
            <a:pPr algn="l"/>
            <a:endParaRPr lang="zh-CN" altLang="en-US" sz="1200"/>
          </a:p>
          <a:p>
            <a:pPr algn="l"/>
            <a:r>
              <a:rPr lang="zh-CN" altLang="en-US" sz="1200"/>
              <a:t>点选，不拖拽</a:t>
            </a:r>
            <a:endParaRPr lang="zh-CN" altLang="en-US" sz="1200"/>
          </a:p>
          <a:p>
            <a:pPr algn="l"/>
            <a:endParaRPr lang="zh-CN" altLang="en-US" sz="1200"/>
          </a:p>
          <a:p>
            <a:pPr algn="l"/>
            <a:r>
              <a:rPr lang="zh-CN" altLang="en-US" sz="1200"/>
              <a:t>此处若为装备页，已装备物品边框高亮显示</a:t>
            </a:r>
            <a:endParaRPr lang="zh-CN" altLang="en-US" sz="1200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1572895" y="5370195"/>
            <a:ext cx="854710" cy="146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" name="圆角矩形 6"/>
          <p:cNvSpPr/>
          <p:nvPr/>
        </p:nvSpPr>
        <p:spPr>
          <a:xfrm>
            <a:off x="10734040" y="4010025"/>
            <a:ext cx="1216660" cy="106997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物品详情</a:t>
            </a:r>
            <a:endParaRPr lang="zh-CN" altLang="en-US" sz="1200"/>
          </a:p>
          <a:p>
            <a:pPr algn="l"/>
            <a:r>
              <a:rPr lang="zh-CN" altLang="en-US" sz="1200"/>
              <a:t>图片</a:t>
            </a:r>
            <a:endParaRPr lang="zh-CN" altLang="en-US" sz="1200"/>
          </a:p>
          <a:p>
            <a:pPr algn="l"/>
            <a:r>
              <a:rPr lang="zh-CN" altLang="en-US" sz="1200"/>
              <a:t>名称</a:t>
            </a:r>
            <a:endParaRPr lang="zh-CN" altLang="en-US" sz="1200"/>
          </a:p>
          <a:p>
            <a:pPr algn="l"/>
            <a:r>
              <a:rPr lang="zh-CN" altLang="en-US" sz="1200"/>
              <a:t>介绍</a:t>
            </a:r>
            <a:endParaRPr lang="zh-CN" altLang="en-US" sz="1200"/>
          </a:p>
          <a:p>
            <a:pPr algn="l"/>
            <a:r>
              <a:rPr lang="zh-CN" altLang="en-US" sz="1200"/>
              <a:t>是否装备</a:t>
            </a:r>
            <a:endParaRPr lang="zh-CN" altLang="en-US" sz="1200"/>
          </a:p>
        </p:txBody>
      </p:sp>
      <p:cxnSp>
        <p:nvCxnSpPr>
          <p:cNvPr id="8" name="直接箭头连接符 7"/>
          <p:cNvCxnSpPr/>
          <p:nvPr/>
        </p:nvCxnSpPr>
        <p:spPr>
          <a:xfrm flipH="1" flipV="1">
            <a:off x="9518650" y="4605020"/>
            <a:ext cx="1215390" cy="1270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4" name="圆角矩形 13"/>
          <p:cNvSpPr/>
          <p:nvPr/>
        </p:nvSpPr>
        <p:spPr>
          <a:xfrm>
            <a:off x="10734040" y="5234940"/>
            <a:ext cx="1216660" cy="147256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功能按钮</a:t>
            </a:r>
            <a:endParaRPr lang="zh-CN" altLang="en-US" sz="1200"/>
          </a:p>
          <a:p>
            <a:pPr algn="l"/>
            <a:endParaRPr lang="zh-CN" altLang="en-US" sz="1200"/>
          </a:p>
          <a:p>
            <a:pPr algn="l"/>
            <a:r>
              <a:rPr lang="zh-CN" altLang="en-US" sz="1200"/>
              <a:t>此处若为装备页</a:t>
            </a:r>
            <a:endParaRPr lang="zh-CN" altLang="en-US" sz="1200"/>
          </a:p>
          <a:p>
            <a:pPr algn="l"/>
            <a:r>
              <a:rPr lang="zh-CN" altLang="en-US" sz="1200"/>
              <a:t>显示装备，若已装备显示卸下。</a:t>
            </a:r>
            <a:endParaRPr lang="zh-CN" altLang="en-US" sz="1200"/>
          </a:p>
        </p:txBody>
      </p:sp>
      <p:cxnSp>
        <p:nvCxnSpPr>
          <p:cNvPr id="15" name="直接箭头连接符 14"/>
          <p:cNvCxnSpPr/>
          <p:nvPr/>
        </p:nvCxnSpPr>
        <p:spPr>
          <a:xfrm flipH="1">
            <a:off x="8345805" y="6245225"/>
            <a:ext cx="2388235" cy="1968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" name="文本框 25"/>
          <p:cNvSpPr txBox="1"/>
          <p:nvPr/>
        </p:nvSpPr>
        <p:spPr>
          <a:xfrm>
            <a:off x="4937125" y="38481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烹饪界面</a:t>
            </a:r>
            <a:endParaRPr lang="zh-CN" altLang="en-US" sz="280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2605" y="2372995"/>
            <a:ext cx="7894320" cy="4447540"/>
          </a:xfrm>
          <a:prstGeom prst="rect">
            <a:avLst/>
          </a:prstGeom>
        </p:spPr>
      </p:pic>
      <p:sp>
        <p:nvSpPr>
          <p:cNvPr id="11" name="圆角矩形 10"/>
          <p:cNvSpPr/>
          <p:nvPr/>
        </p:nvSpPr>
        <p:spPr>
          <a:xfrm>
            <a:off x="159385" y="2793365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食材选择区</a:t>
            </a:r>
            <a:endParaRPr lang="zh-CN" altLang="zh-CN" sz="1200"/>
          </a:p>
          <a:p>
            <a:pPr algn="l"/>
            <a:r>
              <a:rPr lang="zh-CN" altLang="zh-CN" sz="1200"/>
              <a:t>分页以食材类型分：</a:t>
            </a:r>
            <a:endParaRPr lang="zh-CN" altLang="zh-CN" sz="1200"/>
          </a:p>
          <a:p>
            <a:pPr algn="l"/>
            <a:r>
              <a:rPr lang="zh-CN" altLang="zh-CN" sz="1200"/>
              <a:t>肉</a:t>
            </a:r>
            <a:endParaRPr lang="zh-CN" altLang="zh-CN" sz="1200"/>
          </a:p>
          <a:p>
            <a:pPr algn="l"/>
            <a:r>
              <a:rPr lang="zh-CN" altLang="zh-CN" sz="1200"/>
              <a:t>海鲜</a:t>
            </a:r>
            <a:endParaRPr lang="zh-CN" altLang="zh-CN" sz="1200"/>
          </a:p>
          <a:p>
            <a:pPr algn="l"/>
            <a:r>
              <a:rPr lang="zh-CN" altLang="zh-CN" sz="1200"/>
              <a:t>蔬菜</a:t>
            </a:r>
            <a:endParaRPr lang="zh-CN" altLang="zh-CN" sz="1200"/>
          </a:p>
          <a:p>
            <a:pPr algn="l"/>
            <a:r>
              <a:rPr lang="zh-CN" altLang="zh-CN" sz="1200"/>
              <a:t>调味料</a:t>
            </a:r>
            <a:endParaRPr lang="zh-CN" altLang="zh-CN" sz="1200"/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1376045" y="3621405"/>
            <a:ext cx="854710" cy="146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110" y="5788660"/>
            <a:ext cx="3388995" cy="4013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770" y="5850255"/>
            <a:ext cx="3211830" cy="84201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420" y="6051550"/>
            <a:ext cx="1504950" cy="48577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4010" y="6189980"/>
            <a:ext cx="953135" cy="254635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2714625" y="6015355"/>
            <a:ext cx="1271905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2800" b="1">
                <a:ln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放入</a:t>
            </a:r>
            <a:endParaRPr lang="zh-CN" altLang="en-US" sz="2800" b="1">
              <a:ln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2405" y="6254750"/>
            <a:ext cx="953135" cy="254635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6383020" y="6010275"/>
            <a:ext cx="1271905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2800" b="1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烹饪</a:t>
            </a:r>
            <a:endParaRPr lang="zh-CN" altLang="en-US" sz="2800" b="1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159385" y="4958715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放入按钮</a:t>
            </a:r>
            <a:endParaRPr lang="zh-CN" altLang="zh-CN" sz="1200"/>
          </a:p>
          <a:p>
            <a:pPr algn="l"/>
            <a:r>
              <a:rPr lang="zh-CN" altLang="zh-CN" sz="1200"/>
              <a:t>点选食材后点击放入按钮，食材放入（或替换）到对应烹饪栏内</a:t>
            </a:r>
            <a:endParaRPr lang="zh-CN" altLang="zh-CN" sz="1200"/>
          </a:p>
        </p:txBody>
      </p:sp>
      <p:cxnSp>
        <p:nvCxnSpPr>
          <p:cNvPr id="19" name="直接箭头连接符 18"/>
          <p:cNvCxnSpPr/>
          <p:nvPr/>
        </p:nvCxnSpPr>
        <p:spPr>
          <a:xfrm flipV="1">
            <a:off x="1376045" y="6264275"/>
            <a:ext cx="854710" cy="146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圆角矩形 19"/>
          <p:cNvSpPr/>
          <p:nvPr/>
        </p:nvSpPr>
        <p:spPr>
          <a:xfrm>
            <a:off x="10283825" y="2496820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烹饪方法分页</a:t>
            </a:r>
            <a:endParaRPr lang="zh-CN" altLang="zh-CN" sz="1200"/>
          </a:p>
          <a:p>
            <a:pPr algn="l"/>
            <a:r>
              <a:rPr lang="zh-CN" altLang="zh-CN" sz="1200"/>
              <a:t>此处分页为各种烹饪方法，不同烹饪方法，烹饪背景图更改为锅碗瓢盆。</a:t>
            </a:r>
            <a:endParaRPr lang="zh-CN" altLang="zh-CN" sz="1200"/>
          </a:p>
        </p:txBody>
      </p:sp>
      <p:cxnSp>
        <p:nvCxnSpPr>
          <p:cNvPr id="21" name="直接箭头连接符 20"/>
          <p:cNvCxnSpPr/>
          <p:nvPr/>
        </p:nvCxnSpPr>
        <p:spPr>
          <a:xfrm flipH="1" flipV="1">
            <a:off x="9715500" y="3329940"/>
            <a:ext cx="568325" cy="19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圆角矩形 21"/>
          <p:cNvSpPr/>
          <p:nvPr/>
        </p:nvSpPr>
        <p:spPr>
          <a:xfrm>
            <a:off x="8714105" y="719455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烹饪背景：</a:t>
            </a:r>
            <a:endParaRPr lang="zh-CN" altLang="zh-CN" sz="1200"/>
          </a:p>
          <a:p>
            <a:pPr algn="l"/>
            <a:r>
              <a:rPr lang="zh-CN" altLang="zh-CN" sz="1200"/>
              <a:t>锅碗瓢盆</a:t>
            </a:r>
            <a:endParaRPr lang="zh-CN" altLang="zh-CN" sz="1200"/>
          </a:p>
        </p:txBody>
      </p:sp>
      <p:cxnSp>
        <p:nvCxnSpPr>
          <p:cNvPr id="23" name="直接箭头连接符 22"/>
          <p:cNvCxnSpPr/>
          <p:nvPr/>
        </p:nvCxnSpPr>
        <p:spPr>
          <a:xfrm flipH="1">
            <a:off x="7839710" y="2089150"/>
            <a:ext cx="874395" cy="151257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4" name="圆角矩形 23"/>
          <p:cNvSpPr/>
          <p:nvPr/>
        </p:nvSpPr>
        <p:spPr>
          <a:xfrm>
            <a:off x="10283825" y="4344035"/>
            <a:ext cx="1216660" cy="11722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食材放置区</a:t>
            </a:r>
            <a:endParaRPr lang="zh-CN" altLang="zh-CN" sz="1200"/>
          </a:p>
        </p:txBody>
      </p:sp>
      <p:cxnSp>
        <p:nvCxnSpPr>
          <p:cNvPr id="25" name="直接箭头连接符 24"/>
          <p:cNvCxnSpPr>
            <a:stCxn id="24" idx="1"/>
          </p:cNvCxnSpPr>
          <p:nvPr/>
        </p:nvCxnSpPr>
        <p:spPr>
          <a:xfrm flipH="1" flipV="1">
            <a:off x="7426960" y="4344035"/>
            <a:ext cx="2856865" cy="5861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7" name="圆角矩形 26"/>
          <p:cNvSpPr/>
          <p:nvPr/>
        </p:nvSpPr>
        <p:spPr>
          <a:xfrm>
            <a:off x="10410825" y="5708015"/>
            <a:ext cx="1216660" cy="117221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料理信息区</a:t>
            </a:r>
            <a:endParaRPr lang="zh-CN" altLang="zh-CN" sz="1200"/>
          </a:p>
          <a:p>
            <a:pPr algn="l"/>
            <a:r>
              <a:rPr lang="zh-CN" altLang="zh-CN" sz="1200"/>
              <a:t>烹饪过的配方显示菜名和效果</a:t>
            </a:r>
            <a:endParaRPr lang="zh-CN" altLang="zh-CN" sz="1200"/>
          </a:p>
        </p:txBody>
      </p:sp>
      <p:cxnSp>
        <p:nvCxnSpPr>
          <p:cNvPr id="28" name="直接箭头连接符 27"/>
          <p:cNvCxnSpPr>
            <a:stCxn id="27" idx="1"/>
          </p:cNvCxnSpPr>
          <p:nvPr/>
        </p:nvCxnSpPr>
        <p:spPr>
          <a:xfrm flipH="1" flipV="1">
            <a:off x="7567930" y="5932170"/>
            <a:ext cx="2842895" cy="36195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5638800" y="5636895"/>
            <a:ext cx="276161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未知料理</a:t>
            </a:r>
            <a:endParaRPr lang="zh-CN" altLang="en-US">
              <a:solidFill>
                <a:schemeClr val="bg1"/>
              </a:solidFill>
            </a:endParaRPr>
          </a:p>
          <a:p>
            <a:pPr algn="ctr"/>
            <a:r>
              <a:rPr lang="zh-CN" altLang="en-US" sz="1200">
                <a:solidFill>
                  <a:schemeClr val="bg1"/>
                </a:solidFill>
              </a:rPr>
              <a:t>效果未知</a:t>
            </a:r>
            <a:r>
              <a:rPr lang="zh-CN" altLang="en-US" sz="1200">
                <a:solidFill>
                  <a:schemeClr val="bg1"/>
                </a:solidFill>
                <a:sym typeface="+mn-ea"/>
              </a:rPr>
              <a:t>效果未知效果未知效果未知</a:t>
            </a:r>
            <a:endParaRPr lang="zh-CN" altLang="en-US" sz="1200">
              <a:solidFill>
                <a:schemeClr val="bg1"/>
              </a:soli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0650" y="2372995"/>
            <a:ext cx="676275" cy="52387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" name="文本框 25"/>
          <p:cNvSpPr txBox="1"/>
          <p:nvPr/>
        </p:nvSpPr>
        <p:spPr>
          <a:xfrm>
            <a:off x="5293360" y="39433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菜单</a:t>
            </a:r>
            <a:r>
              <a:rPr lang="zh-CN" altLang="en-US" sz="2800"/>
              <a:t>界面</a:t>
            </a:r>
            <a:endParaRPr lang="zh-CN" altLang="en-US" sz="2800"/>
          </a:p>
        </p:txBody>
      </p:sp>
      <p:grpSp>
        <p:nvGrpSpPr>
          <p:cNvPr id="6" name="组合 5"/>
          <p:cNvGrpSpPr/>
          <p:nvPr/>
        </p:nvGrpSpPr>
        <p:grpSpPr>
          <a:xfrm>
            <a:off x="3169285" y="2961640"/>
            <a:ext cx="6222365" cy="3895090"/>
            <a:chOff x="3707" y="4589"/>
            <a:chExt cx="9799" cy="613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707" y="4589"/>
              <a:ext cx="4875" cy="6118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82" y="4589"/>
              <a:ext cx="4924" cy="6135"/>
            </a:xfrm>
            <a:prstGeom prst="rect">
              <a:avLst/>
            </a:prstGeom>
          </p:spPr>
        </p:pic>
      </p:grpSp>
      <p:sp>
        <p:nvSpPr>
          <p:cNvPr id="11" name="圆角矩形 10"/>
          <p:cNvSpPr/>
          <p:nvPr/>
        </p:nvSpPr>
        <p:spPr>
          <a:xfrm>
            <a:off x="1097915" y="4348480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美食选择区：</a:t>
            </a:r>
            <a:endParaRPr lang="zh-CN" altLang="zh-CN" sz="1200"/>
          </a:p>
          <a:p>
            <a:pPr algn="l"/>
            <a:r>
              <a:rPr lang="zh-CN" altLang="zh-CN" sz="1200"/>
              <a:t>竖着小牌子</a:t>
            </a:r>
            <a:endParaRPr lang="zh-CN" altLang="zh-CN" sz="1200"/>
          </a:p>
          <a:p>
            <a:pPr algn="l"/>
            <a:r>
              <a:rPr lang="zh-CN" altLang="zh-CN" sz="1200"/>
              <a:t>写着菜名</a:t>
            </a:r>
            <a:endParaRPr lang="zh-CN" altLang="zh-CN" sz="1200"/>
          </a:p>
          <a:p>
            <a:pPr algn="l"/>
            <a:r>
              <a:rPr lang="zh-CN" altLang="zh-CN" sz="1200"/>
              <a:t>可点选</a:t>
            </a:r>
            <a:endParaRPr lang="zh-CN" altLang="zh-CN" sz="1200"/>
          </a:p>
          <a:p>
            <a:pPr algn="l"/>
            <a:r>
              <a:rPr lang="zh-CN" altLang="zh-CN" sz="1200"/>
              <a:t>可左右滑动</a:t>
            </a:r>
            <a:endParaRPr lang="zh-CN" altLang="zh-CN" sz="1200"/>
          </a:p>
          <a:p>
            <a:pPr algn="l"/>
            <a:r>
              <a:rPr lang="zh-CN" altLang="zh-CN" sz="1200"/>
              <a:t>不可上下滑动</a:t>
            </a:r>
            <a:endParaRPr lang="zh-CN" altLang="zh-CN" sz="1200"/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2314575" y="5176520"/>
            <a:ext cx="854710" cy="146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" name="圆角矩形 6"/>
          <p:cNvSpPr/>
          <p:nvPr/>
        </p:nvSpPr>
        <p:spPr>
          <a:xfrm>
            <a:off x="10165080" y="3640455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美食信息区：</a:t>
            </a:r>
            <a:endParaRPr lang="zh-CN" altLang="zh-CN" sz="1200"/>
          </a:p>
          <a:p>
            <a:pPr algn="l"/>
            <a:r>
              <a:rPr lang="zh-CN" altLang="zh-CN" sz="1200"/>
              <a:t>美食图片</a:t>
            </a:r>
            <a:endParaRPr lang="zh-CN" altLang="zh-CN" sz="1200"/>
          </a:p>
          <a:p>
            <a:pPr algn="l"/>
            <a:r>
              <a:rPr lang="zh-CN" altLang="zh-CN" sz="1200"/>
              <a:t>名称</a:t>
            </a:r>
            <a:endParaRPr lang="zh-CN" altLang="zh-CN" sz="1200"/>
          </a:p>
          <a:p>
            <a:pPr algn="l"/>
            <a:r>
              <a:rPr lang="zh-CN" altLang="zh-CN" sz="1200"/>
              <a:t>效果</a:t>
            </a:r>
            <a:endParaRPr lang="zh-CN" altLang="zh-CN" sz="1200"/>
          </a:p>
          <a:p>
            <a:pPr algn="l"/>
            <a:r>
              <a:rPr lang="zh-CN" altLang="zh-CN" sz="1200"/>
              <a:t>介绍</a:t>
            </a:r>
            <a:endParaRPr lang="zh-CN" altLang="zh-CN" sz="1200"/>
          </a:p>
        </p:txBody>
      </p:sp>
      <p:cxnSp>
        <p:nvCxnSpPr>
          <p:cNvPr id="8" name="直接箭头连接符 7"/>
          <p:cNvCxnSpPr/>
          <p:nvPr/>
        </p:nvCxnSpPr>
        <p:spPr>
          <a:xfrm flipH="1">
            <a:off x="9373235" y="4474210"/>
            <a:ext cx="791845" cy="19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805" y="6360795"/>
            <a:ext cx="1504950" cy="48577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2030" y="6476365"/>
            <a:ext cx="953135" cy="25463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7192010" y="6209030"/>
            <a:ext cx="1271905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2800" b="1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上菜</a:t>
            </a:r>
            <a:endParaRPr lang="zh-CN" altLang="en-US" sz="2800" b="1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761220" y="5295900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上菜按钮</a:t>
            </a:r>
            <a:endParaRPr lang="zh-CN" altLang="zh-CN" sz="1200"/>
          </a:p>
        </p:txBody>
      </p:sp>
      <p:cxnSp>
        <p:nvCxnSpPr>
          <p:cNvPr id="17" name="直接箭头连接符 16"/>
          <p:cNvCxnSpPr>
            <a:endCxn id="9" idx="3"/>
          </p:cNvCxnSpPr>
          <p:nvPr/>
        </p:nvCxnSpPr>
        <p:spPr>
          <a:xfrm flipH="1">
            <a:off x="8580755" y="6602730"/>
            <a:ext cx="1123315" cy="127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6960" y="2961640"/>
            <a:ext cx="676275" cy="52387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" name="文本框 25"/>
          <p:cNvSpPr txBox="1"/>
          <p:nvPr/>
        </p:nvSpPr>
        <p:spPr>
          <a:xfrm>
            <a:off x="5293360" y="40386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食堂界面</a:t>
            </a:r>
            <a:endParaRPr lang="zh-CN" altLang="en-US" sz="2800"/>
          </a:p>
        </p:txBody>
      </p:sp>
      <p:sp>
        <p:nvSpPr>
          <p:cNvPr id="7" name="圆角矩形 6"/>
          <p:cNvSpPr/>
          <p:nvPr/>
        </p:nvSpPr>
        <p:spPr>
          <a:xfrm>
            <a:off x="8136255" y="3792220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zh-CN" sz="1200"/>
              <a:t>吃的界面：</a:t>
            </a:r>
            <a:endParaRPr lang="zh-CN" altLang="zh-CN" sz="1200"/>
          </a:p>
          <a:p>
            <a:pPr algn="l"/>
            <a:r>
              <a:rPr lang="zh-CN" altLang="zh-CN" sz="1200"/>
              <a:t>做成横屏</a:t>
            </a:r>
            <a:endParaRPr lang="zh-CN" altLang="zh-CN" sz="1200"/>
          </a:p>
          <a:p>
            <a:pPr algn="l"/>
            <a:r>
              <a:rPr lang="zh-CN" altLang="zh-CN" sz="1200"/>
              <a:t>点一下吃一口</a:t>
            </a:r>
            <a:endParaRPr lang="zh-CN" altLang="zh-CN" sz="1200"/>
          </a:p>
          <a:p>
            <a:pPr algn="l"/>
            <a:r>
              <a:rPr lang="zh-CN" altLang="zh-CN" sz="1200"/>
              <a:t>吃个几口十几口完食</a:t>
            </a:r>
            <a:endParaRPr lang="zh-CN" altLang="en-US" sz="1200"/>
          </a:p>
        </p:txBody>
      </p:sp>
      <p:cxnSp>
        <p:nvCxnSpPr>
          <p:cNvPr id="8" name="直接箭头连接符 7"/>
          <p:cNvCxnSpPr/>
          <p:nvPr/>
        </p:nvCxnSpPr>
        <p:spPr>
          <a:xfrm flipH="1">
            <a:off x="7344410" y="4625975"/>
            <a:ext cx="791845" cy="19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04080" y="2133600"/>
            <a:ext cx="2632075" cy="46824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" name="文本框 25"/>
          <p:cNvSpPr txBox="1"/>
          <p:nvPr/>
        </p:nvSpPr>
        <p:spPr>
          <a:xfrm>
            <a:off x="4937125" y="38481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人物界面</a:t>
            </a:r>
            <a:endParaRPr lang="zh-CN" altLang="en-US" sz="2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45690" y="3028315"/>
            <a:ext cx="6788785" cy="3815080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10098405" y="2730500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显示人物</a:t>
            </a:r>
            <a:endParaRPr lang="zh-CN" altLang="en-US" sz="1200"/>
          </a:p>
          <a:p>
            <a:pPr algn="l"/>
            <a:r>
              <a:rPr lang="zh-CN" altLang="en-US" sz="1200"/>
              <a:t>（主要是填充空白部分）</a:t>
            </a:r>
            <a:endParaRPr lang="zh-CN" altLang="en-US" sz="1200"/>
          </a:p>
        </p:txBody>
      </p:sp>
      <p:cxnSp>
        <p:nvCxnSpPr>
          <p:cNvPr id="8" name="直接箭头连接符 7"/>
          <p:cNvCxnSpPr/>
          <p:nvPr/>
        </p:nvCxnSpPr>
        <p:spPr>
          <a:xfrm flipH="1">
            <a:off x="9306560" y="3564255"/>
            <a:ext cx="791845" cy="19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圆角矩形 4"/>
          <p:cNvSpPr/>
          <p:nvPr/>
        </p:nvSpPr>
        <p:spPr>
          <a:xfrm>
            <a:off x="10098405" y="5179060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显示美食经验</a:t>
            </a:r>
            <a:endParaRPr lang="zh-CN" altLang="en-US" sz="1200"/>
          </a:p>
          <a:p>
            <a:pPr algn="l"/>
            <a:r>
              <a:rPr lang="zh-CN" altLang="en-US" sz="1200"/>
              <a:t>（暂未考虑好形式）</a:t>
            </a:r>
            <a:endParaRPr lang="zh-CN" altLang="en-US" sz="1200"/>
          </a:p>
        </p:txBody>
      </p:sp>
      <p:cxnSp>
        <p:nvCxnSpPr>
          <p:cNvPr id="6" name="直接箭头连接符 5"/>
          <p:cNvCxnSpPr/>
          <p:nvPr/>
        </p:nvCxnSpPr>
        <p:spPr>
          <a:xfrm flipH="1">
            <a:off x="9306560" y="6012815"/>
            <a:ext cx="791845" cy="19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9" name="圆角矩形 8"/>
          <p:cNvSpPr/>
          <p:nvPr/>
        </p:nvSpPr>
        <p:spPr>
          <a:xfrm>
            <a:off x="365760" y="4404360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属性升级区：</a:t>
            </a:r>
            <a:endParaRPr lang="zh-CN" altLang="en-US" sz="1200"/>
          </a:p>
          <a:p>
            <a:pPr algn="l"/>
            <a:r>
              <a:rPr lang="zh-CN" altLang="en-US" sz="1200"/>
              <a:t>罗列属性</a:t>
            </a:r>
            <a:endParaRPr lang="zh-CN" altLang="en-US" sz="1200"/>
          </a:p>
          <a:p>
            <a:pPr algn="l"/>
            <a:r>
              <a:rPr lang="zh-CN" altLang="en-US" sz="1200"/>
              <a:t>右侧有升级小按钮</a:t>
            </a:r>
            <a:endParaRPr lang="zh-CN" altLang="en-US" sz="1200"/>
          </a:p>
          <a:p>
            <a:pPr algn="l"/>
            <a:r>
              <a:rPr lang="zh-CN" altLang="en-US" sz="1200"/>
              <a:t>升级按钮右侧显示所需美食经验</a:t>
            </a:r>
            <a:endParaRPr lang="zh-CN" altLang="en-US" sz="1200"/>
          </a:p>
        </p:txBody>
      </p:sp>
      <p:cxnSp>
        <p:nvCxnSpPr>
          <p:cNvPr id="10" name="直接箭头连接符 9"/>
          <p:cNvCxnSpPr/>
          <p:nvPr/>
        </p:nvCxnSpPr>
        <p:spPr>
          <a:xfrm>
            <a:off x="1582420" y="5161280"/>
            <a:ext cx="948690" cy="1651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910" y="4619625"/>
            <a:ext cx="163830" cy="16700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910" y="4786630"/>
            <a:ext cx="163830" cy="16700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910" y="4953635"/>
            <a:ext cx="163830" cy="16700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910" y="5120640"/>
            <a:ext cx="163830" cy="16700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910" y="5287645"/>
            <a:ext cx="163830" cy="16700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910" y="5454650"/>
            <a:ext cx="163830" cy="16700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910" y="5621655"/>
            <a:ext cx="163830" cy="16700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910" y="5788025"/>
            <a:ext cx="163830" cy="16700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1985" y="4658360"/>
            <a:ext cx="3412490" cy="207137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7251700" y="6014720"/>
            <a:ext cx="17926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美食经验：</a:t>
            </a:r>
            <a:r>
              <a:rPr lang="en-US" altLang="zh-CN">
                <a:solidFill>
                  <a:schemeClr val="bg1"/>
                </a:solidFill>
              </a:rPr>
              <a:t>1999999999</a:t>
            </a:r>
            <a:endParaRPr lang="en-US" altLang="zh-CN">
              <a:solidFill>
                <a:schemeClr val="bg1"/>
              </a:solidFill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530" y="3063875"/>
            <a:ext cx="2711450" cy="159448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" name="文本框 25"/>
          <p:cNvSpPr txBox="1"/>
          <p:nvPr/>
        </p:nvSpPr>
        <p:spPr>
          <a:xfrm>
            <a:off x="4937125" y="38481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商店界面</a:t>
            </a:r>
            <a:endParaRPr lang="zh-CN" altLang="en-US" sz="28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9980" y="2891155"/>
            <a:ext cx="6719570" cy="3953510"/>
          </a:xfrm>
          <a:prstGeom prst="rect">
            <a:avLst/>
          </a:prstGeom>
        </p:spPr>
      </p:pic>
      <p:sp>
        <p:nvSpPr>
          <p:cNvPr id="9" name="圆角矩形 8"/>
          <p:cNvSpPr/>
          <p:nvPr/>
        </p:nvSpPr>
        <p:spPr>
          <a:xfrm>
            <a:off x="953770" y="2982595"/>
            <a:ext cx="1216660" cy="104838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我方物品栏：</a:t>
            </a:r>
            <a:endParaRPr lang="zh-CN" altLang="en-US" sz="1200"/>
          </a:p>
          <a:p>
            <a:pPr algn="l"/>
            <a:r>
              <a:rPr lang="zh-CN" altLang="en-US" sz="1200"/>
              <a:t>点击即是卖出</a:t>
            </a:r>
            <a:endParaRPr lang="zh-CN" altLang="en-US" sz="1200"/>
          </a:p>
        </p:txBody>
      </p:sp>
      <p:cxnSp>
        <p:nvCxnSpPr>
          <p:cNvPr id="10" name="直接箭头连接符 9"/>
          <p:cNvCxnSpPr/>
          <p:nvPr/>
        </p:nvCxnSpPr>
        <p:spPr>
          <a:xfrm>
            <a:off x="2170430" y="3739515"/>
            <a:ext cx="948690" cy="1651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圆角矩形 2"/>
          <p:cNvSpPr/>
          <p:nvPr/>
        </p:nvSpPr>
        <p:spPr>
          <a:xfrm>
            <a:off x="953770" y="6172835"/>
            <a:ext cx="1216660" cy="67183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待出售物品</a:t>
            </a:r>
            <a:endParaRPr lang="zh-CN" altLang="en-US" sz="1200"/>
          </a:p>
        </p:txBody>
      </p:sp>
      <p:cxnSp>
        <p:nvCxnSpPr>
          <p:cNvPr id="4" name="直接箭头连接符 3"/>
          <p:cNvCxnSpPr/>
          <p:nvPr/>
        </p:nvCxnSpPr>
        <p:spPr>
          <a:xfrm>
            <a:off x="2170430" y="6500495"/>
            <a:ext cx="948690" cy="1651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" name="圆角矩形 6"/>
          <p:cNvSpPr/>
          <p:nvPr/>
        </p:nvSpPr>
        <p:spPr>
          <a:xfrm>
            <a:off x="9842500" y="2891155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商人物品栏：</a:t>
            </a:r>
            <a:endParaRPr lang="zh-CN" altLang="en-US" sz="1200"/>
          </a:p>
          <a:p>
            <a:pPr algn="l"/>
            <a:r>
              <a:rPr lang="zh-CN" altLang="en-US" sz="1200"/>
              <a:t>点击即是购买</a:t>
            </a:r>
            <a:endParaRPr lang="zh-CN" altLang="en-US" sz="1200"/>
          </a:p>
        </p:txBody>
      </p:sp>
      <p:cxnSp>
        <p:nvCxnSpPr>
          <p:cNvPr id="8" name="直接箭头连接符 7"/>
          <p:cNvCxnSpPr/>
          <p:nvPr/>
        </p:nvCxnSpPr>
        <p:spPr>
          <a:xfrm flipH="1">
            <a:off x="9050655" y="3724910"/>
            <a:ext cx="791845" cy="19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圆角矩形 4"/>
          <p:cNvSpPr/>
          <p:nvPr/>
        </p:nvSpPr>
        <p:spPr>
          <a:xfrm>
            <a:off x="9842500" y="5339715"/>
            <a:ext cx="1216660" cy="155067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待购买物品</a:t>
            </a:r>
            <a:endParaRPr lang="zh-CN" altLang="en-US" sz="1200"/>
          </a:p>
        </p:txBody>
      </p:sp>
      <p:cxnSp>
        <p:nvCxnSpPr>
          <p:cNvPr id="6" name="直接箭头连接符 5"/>
          <p:cNvCxnSpPr/>
          <p:nvPr/>
        </p:nvCxnSpPr>
        <p:spPr>
          <a:xfrm flipH="1">
            <a:off x="9050655" y="6173470"/>
            <a:ext cx="791845" cy="190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圆角矩形 10"/>
          <p:cNvSpPr/>
          <p:nvPr/>
        </p:nvSpPr>
        <p:spPr>
          <a:xfrm>
            <a:off x="953770" y="4585335"/>
            <a:ext cx="1216660" cy="104838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sz="1200"/>
              <a:t>商人对交易的态度：</a:t>
            </a:r>
            <a:endParaRPr lang="zh-CN" altLang="en-US" sz="1200"/>
          </a:p>
          <a:p>
            <a:pPr algn="l"/>
            <a:r>
              <a:rPr lang="zh-CN" altLang="en-US" sz="1200"/>
              <a:t>表达出是否可以促成交易</a:t>
            </a:r>
            <a:endParaRPr lang="zh-CN" altLang="en-US" sz="1200"/>
          </a:p>
        </p:txBody>
      </p:sp>
      <p:cxnSp>
        <p:nvCxnSpPr>
          <p:cNvPr id="12" name="直接箭头连接符 11"/>
          <p:cNvCxnSpPr/>
          <p:nvPr/>
        </p:nvCxnSpPr>
        <p:spPr>
          <a:xfrm>
            <a:off x="2170430" y="5100955"/>
            <a:ext cx="1488440" cy="40894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7308"/>
</p:tagLst>
</file>

<file path=ppt/tags/tag1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7308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87308"/>
  <p:tag name="KSO_WM_TEMPLATE_THUMBS_INDEX" val="1、2、3、6、8、10、11、12、15"/>
</p:tagLst>
</file>

<file path=ppt/tags/tag4.xml><?xml version="1.0" encoding="utf-8"?>
<p:tagLst xmlns:p="http://schemas.openxmlformats.org/presentationml/2006/main">
  <p:tag name="KSO_WM_SLIDE_ID" val="custom20187308_1"/>
  <p:tag name="KSO_WM_SLIDE_TYPE" val="title"/>
  <p:tag name="KSO_WM_SLIDE_SUBTYPE" val="pureTxt"/>
  <p:tag name="KSO_WM_SLIDE_ITEM_CNT" val="2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TEMPLATE_THUMBS_INDEX" val="1、2、3、6、8、10、11、12、15"/>
</p:tagLst>
</file>

<file path=ppt/tags/tag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heme/theme1.xml><?xml version="1.0" encoding="utf-8"?>
<a:theme xmlns:a="http://schemas.openxmlformats.org/drawingml/2006/main" name="Office 主题​​">
  <a:themeElements>
    <a:clrScheme name="2019空白演示文档">
      <a:dk1>
        <a:srgbClr val="000000"/>
      </a:dk1>
      <a:lt1>
        <a:srgbClr val="FFFFFF"/>
      </a:lt1>
      <a:dk2>
        <a:srgbClr val="E6E4E4"/>
      </a:dk2>
      <a:lt2>
        <a:srgbClr val="FFFFFF"/>
      </a:lt2>
      <a:accent1>
        <a:srgbClr val="477DEA"/>
      </a:accent1>
      <a:accent2>
        <a:srgbClr val="9B9B9B"/>
      </a:accent2>
      <a:accent3>
        <a:srgbClr val="F3B745"/>
      </a:accent3>
      <a:accent4>
        <a:srgbClr val="477EE7"/>
      </a:accent4>
      <a:accent5>
        <a:srgbClr val="4BA151"/>
      </a:accent5>
      <a:accent6>
        <a:srgbClr val="E9403C"/>
      </a:accent6>
      <a:hlink>
        <a:srgbClr val="0563C1"/>
      </a:hlink>
      <a:folHlink>
        <a:srgbClr val="954D72"/>
      </a:folHlink>
    </a:clrScheme>
    <a:fontScheme name="2019空白演示文档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526</Words>
  <Application>WPS 演示</Application>
  <PresentationFormat>宽屏</PresentationFormat>
  <Paragraphs>130</Paragraphs>
  <Slides>7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Arial</vt:lpstr>
      <vt:lpstr>宋体</vt:lpstr>
      <vt:lpstr>Wingdings</vt:lpstr>
      <vt:lpstr>微软雅黑</vt:lpstr>
      <vt:lpstr>Arial Unicode MS</vt:lpstr>
      <vt:lpstr>等线</vt:lpstr>
      <vt:lpstr>Office 主题​​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kingsoft</dc:creator>
  <cp:lastModifiedBy>Devil</cp:lastModifiedBy>
  <cp:revision>397</cp:revision>
  <dcterms:created xsi:type="dcterms:W3CDTF">2017-08-03T09:01:00Z</dcterms:created>
  <dcterms:modified xsi:type="dcterms:W3CDTF">2018-10-11T07:53:37Z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2052-11.1.0.7849</vt:lpwstr>
  </property>
</Properties>
</file>

<file path=docProps/thumbnail.jpeg>
</file>